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sldIdLst>
    <p:sldId id="262" r:id="rId2"/>
  </p:sldIdLst>
  <p:sldSz cx="18288000" cy="11887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2B83"/>
    <a:srgbClr val="0D4273"/>
    <a:srgbClr val="004378"/>
    <a:srgbClr val="027FC3"/>
    <a:srgbClr val="BCD4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94"/>
    <p:restoredTop sz="94726"/>
  </p:normalViewPr>
  <p:slideViewPr>
    <p:cSldViewPr snapToGrid="0">
      <p:cViewPr varScale="1">
        <p:scale>
          <a:sx n="69" d="100"/>
          <a:sy n="69" d="100"/>
        </p:scale>
        <p:origin x="80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icture with Caption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35064A17-B199-DF0F-AE56-E0223E820D6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 rot="21354154">
            <a:off x="1593587" y="1407577"/>
            <a:ext cx="7700634" cy="74736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2333"/>
            </a:lvl1pPr>
            <a:lvl2pPr marL="474871" indent="0">
              <a:buNone/>
              <a:defRPr sz="2906"/>
            </a:lvl2pPr>
            <a:lvl3pPr marL="949743" indent="0">
              <a:buNone/>
              <a:defRPr sz="2489"/>
            </a:lvl3pPr>
            <a:lvl4pPr marL="1424625" indent="0">
              <a:buNone/>
              <a:defRPr sz="2072"/>
            </a:lvl4pPr>
            <a:lvl5pPr marL="1899496" indent="0">
              <a:buNone/>
              <a:defRPr sz="2072"/>
            </a:lvl5pPr>
            <a:lvl6pPr marL="2374368" indent="0">
              <a:buNone/>
              <a:defRPr sz="2072"/>
            </a:lvl6pPr>
            <a:lvl7pPr marL="2849239" indent="0">
              <a:buNone/>
              <a:defRPr sz="2072"/>
            </a:lvl7pPr>
            <a:lvl8pPr marL="3324121" indent="0">
              <a:buNone/>
              <a:defRPr sz="2072"/>
            </a:lvl8pPr>
            <a:lvl9pPr marL="3798992" indent="0">
              <a:buNone/>
              <a:defRPr sz="2072"/>
            </a:lvl9pPr>
          </a:lstStyle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D4417B-4338-C567-36D7-4C3E1B8154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16988" y="7442191"/>
            <a:ext cx="6813902" cy="2495439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0D4273"/>
                </a:solidFill>
              </a:defRPr>
            </a:lvl1pPr>
          </a:lstStyle>
          <a:p>
            <a:r>
              <a:rPr lang="en-GB" dirty="0"/>
              <a:t>Click to add a short message</a:t>
            </a:r>
            <a:endParaRPr lang="en-PT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A2E24C-8685-96B9-B1C1-5F69FF471D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17175" y="10144663"/>
            <a:ext cx="4144963" cy="914401"/>
          </a:xfrm>
          <a:prstGeom prst="rect">
            <a:avLst/>
          </a:prstGeom>
        </p:spPr>
        <p:txBody>
          <a:bodyPr/>
          <a:lstStyle>
            <a:lvl1pPr>
              <a:buNone/>
              <a:defRPr sz="3200" b="1">
                <a:solidFill>
                  <a:srgbClr val="7C2B83"/>
                </a:solidFill>
              </a:defRPr>
            </a:lvl1pPr>
            <a:lvl2pPr>
              <a:buNone/>
              <a:defRPr sz="3600"/>
            </a:lvl2pPr>
            <a:lvl3pPr>
              <a:buNone/>
              <a:defRPr sz="3600"/>
            </a:lvl3pPr>
            <a:lvl4pPr>
              <a:buNone/>
              <a:defRPr sz="3600"/>
            </a:lvl4pPr>
            <a:lvl5pPr>
              <a:buNone/>
              <a:defRPr sz="3600"/>
            </a:lvl5pPr>
          </a:lstStyle>
          <a:p>
            <a:pPr lvl="0"/>
            <a:r>
              <a:rPr lang="en-GB" dirty="0"/>
              <a:t>Name</a:t>
            </a:r>
            <a:endParaRPr lang="en-PT" dirty="0"/>
          </a:p>
        </p:txBody>
      </p:sp>
    </p:spTree>
    <p:extLst>
      <p:ext uri="{BB962C8B-B14F-4D97-AF65-F5344CB8AC3E}">
        <p14:creationId xmlns:p14="http://schemas.microsoft.com/office/powerpoint/2010/main" val="1899502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323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1584930" rtl="0" eaLnBrk="1" latinLnBrk="0" hangingPunct="1">
        <a:lnSpc>
          <a:spcPct val="90000"/>
        </a:lnSpc>
        <a:spcBef>
          <a:spcPct val="0"/>
        </a:spcBef>
        <a:buNone/>
        <a:defRPr sz="76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6232" indent="-396232" algn="l" defTabSz="1584930" rtl="0" eaLnBrk="1" latinLnBrk="0" hangingPunct="1">
        <a:lnSpc>
          <a:spcPct val="90000"/>
        </a:lnSpc>
        <a:spcBef>
          <a:spcPts val="1733"/>
        </a:spcBef>
        <a:buFont typeface="Arial" panose="020B0604020202020204" pitchFamily="34" charset="0"/>
        <a:buChar char="•"/>
        <a:defRPr sz="4853" kern="1200">
          <a:solidFill>
            <a:schemeClr val="tx1"/>
          </a:solidFill>
          <a:latin typeface="+mn-lt"/>
          <a:ea typeface="+mn-ea"/>
          <a:cs typeface="+mn-cs"/>
        </a:defRPr>
      </a:lvl1pPr>
      <a:lvl2pPr marL="1188697" indent="-396232" algn="l" defTabSz="1584930" rtl="0" eaLnBrk="1" latinLnBrk="0" hangingPunct="1">
        <a:lnSpc>
          <a:spcPct val="90000"/>
        </a:lnSpc>
        <a:spcBef>
          <a:spcPts val="867"/>
        </a:spcBef>
        <a:buFont typeface="Arial" panose="020B0604020202020204" pitchFamily="34" charset="0"/>
        <a:buChar char="•"/>
        <a:defRPr sz="4160" kern="1200">
          <a:solidFill>
            <a:schemeClr val="tx1"/>
          </a:solidFill>
          <a:latin typeface="+mn-lt"/>
          <a:ea typeface="+mn-ea"/>
          <a:cs typeface="+mn-cs"/>
        </a:defRPr>
      </a:lvl2pPr>
      <a:lvl3pPr marL="1981162" indent="-396232" algn="l" defTabSz="1584930" rtl="0" eaLnBrk="1" latinLnBrk="0" hangingPunct="1">
        <a:lnSpc>
          <a:spcPct val="90000"/>
        </a:lnSpc>
        <a:spcBef>
          <a:spcPts val="867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773627" indent="-396232" algn="l" defTabSz="1584930" rtl="0" eaLnBrk="1" latinLnBrk="0" hangingPunct="1">
        <a:lnSpc>
          <a:spcPct val="90000"/>
        </a:lnSpc>
        <a:spcBef>
          <a:spcPts val="867"/>
        </a:spcBef>
        <a:buFont typeface="Arial" panose="020B0604020202020204" pitchFamily="34" charset="0"/>
        <a:buChar char="•"/>
        <a:defRPr sz="3120" kern="1200">
          <a:solidFill>
            <a:schemeClr val="tx1"/>
          </a:solidFill>
          <a:latin typeface="+mn-lt"/>
          <a:ea typeface="+mn-ea"/>
          <a:cs typeface="+mn-cs"/>
        </a:defRPr>
      </a:lvl4pPr>
      <a:lvl5pPr marL="3566091" indent="-396232" algn="l" defTabSz="1584930" rtl="0" eaLnBrk="1" latinLnBrk="0" hangingPunct="1">
        <a:lnSpc>
          <a:spcPct val="90000"/>
        </a:lnSpc>
        <a:spcBef>
          <a:spcPts val="867"/>
        </a:spcBef>
        <a:buFont typeface="Arial" panose="020B0604020202020204" pitchFamily="34" charset="0"/>
        <a:buChar char="•"/>
        <a:defRPr sz="3120" kern="1200">
          <a:solidFill>
            <a:schemeClr val="tx1"/>
          </a:solidFill>
          <a:latin typeface="+mn-lt"/>
          <a:ea typeface="+mn-ea"/>
          <a:cs typeface="+mn-cs"/>
        </a:defRPr>
      </a:lvl5pPr>
      <a:lvl6pPr marL="4358556" indent="-396232" algn="l" defTabSz="1584930" rtl="0" eaLnBrk="1" latinLnBrk="0" hangingPunct="1">
        <a:lnSpc>
          <a:spcPct val="90000"/>
        </a:lnSpc>
        <a:spcBef>
          <a:spcPts val="867"/>
        </a:spcBef>
        <a:buFont typeface="Arial" panose="020B0604020202020204" pitchFamily="34" charset="0"/>
        <a:buChar char="•"/>
        <a:defRPr sz="3120" kern="1200">
          <a:solidFill>
            <a:schemeClr val="tx1"/>
          </a:solidFill>
          <a:latin typeface="+mn-lt"/>
          <a:ea typeface="+mn-ea"/>
          <a:cs typeface="+mn-cs"/>
        </a:defRPr>
      </a:lvl6pPr>
      <a:lvl7pPr marL="5151021" indent="-396232" algn="l" defTabSz="1584930" rtl="0" eaLnBrk="1" latinLnBrk="0" hangingPunct="1">
        <a:lnSpc>
          <a:spcPct val="90000"/>
        </a:lnSpc>
        <a:spcBef>
          <a:spcPts val="867"/>
        </a:spcBef>
        <a:buFont typeface="Arial" panose="020B0604020202020204" pitchFamily="34" charset="0"/>
        <a:buChar char="•"/>
        <a:defRPr sz="3120" kern="1200">
          <a:solidFill>
            <a:schemeClr val="tx1"/>
          </a:solidFill>
          <a:latin typeface="+mn-lt"/>
          <a:ea typeface="+mn-ea"/>
          <a:cs typeface="+mn-cs"/>
        </a:defRPr>
      </a:lvl7pPr>
      <a:lvl8pPr marL="5943486" indent="-396232" algn="l" defTabSz="1584930" rtl="0" eaLnBrk="1" latinLnBrk="0" hangingPunct="1">
        <a:lnSpc>
          <a:spcPct val="90000"/>
        </a:lnSpc>
        <a:spcBef>
          <a:spcPts val="867"/>
        </a:spcBef>
        <a:buFont typeface="Arial" panose="020B0604020202020204" pitchFamily="34" charset="0"/>
        <a:buChar char="•"/>
        <a:defRPr sz="3120" kern="1200">
          <a:solidFill>
            <a:schemeClr val="tx1"/>
          </a:solidFill>
          <a:latin typeface="+mn-lt"/>
          <a:ea typeface="+mn-ea"/>
          <a:cs typeface="+mn-cs"/>
        </a:defRPr>
      </a:lvl8pPr>
      <a:lvl9pPr marL="6735950" indent="-396232" algn="l" defTabSz="1584930" rtl="0" eaLnBrk="1" latinLnBrk="0" hangingPunct="1">
        <a:lnSpc>
          <a:spcPct val="90000"/>
        </a:lnSpc>
        <a:spcBef>
          <a:spcPts val="867"/>
        </a:spcBef>
        <a:buFont typeface="Arial" panose="020B0604020202020204" pitchFamily="34" charset="0"/>
        <a:buChar char="•"/>
        <a:defRPr sz="31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84930" rtl="0" eaLnBrk="1" latinLnBrk="0" hangingPunct="1">
        <a:defRPr sz="3120" kern="1200">
          <a:solidFill>
            <a:schemeClr val="tx1"/>
          </a:solidFill>
          <a:latin typeface="+mn-lt"/>
          <a:ea typeface="+mn-ea"/>
          <a:cs typeface="+mn-cs"/>
        </a:defRPr>
      </a:lvl1pPr>
      <a:lvl2pPr marL="792465" algn="l" defTabSz="1584930" rtl="0" eaLnBrk="1" latinLnBrk="0" hangingPunct="1">
        <a:defRPr sz="3120" kern="1200">
          <a:solidFill>
            <a:schemeClr val="tx1"/>
          </a:solidFill>
          <a:latin typeface="+mn-lt"/>
          <a:ea typeface="+mn-ea"/>
          <a:cs typeface="+mn-cs"/>
        </a:defRPr>
      </a:lvl2pPr>
      <a:lvl3pPr marL="1584930" algn="l" defTabSz="1584930" rtl="0" eaLnBrk="1" latinLnBrk="0" hangingPunct="1">
        <a:defRPr sz="3120" kern="1200">
          <a:solidFill>
            <a:schemeClr val="tx1"/>
          </a:solidFill>
          <a:latin typeface="+mn-lt"/>
          <a:ea typeface="+mn-ea"/>
          <a:cs typeface="+mn-cs"/>
        </a:defRPr>
      </a:lvl3pPr>
      <a:lvl4pPr marL="2377394" algn="l" defTabSz="1584930" rtl="0" eaLnBrk="1" latinLnBrk="0" hangingPunct="1">
        <a:defRPr sz="3120" kern="1200">
          <a:solidFill>
            <a:schemeClr val="tx1"/>
          </a:solidFill>
          <a:latin typeface="+mn-lt"/>
          <a:ea typeface="+mn-ea"/>
          <a:cs typeface="+mn-cs"/>
        </a:defRPr>
      </a:lvl4pPr>
      <a:lvl5pPr marL="3169859" algn="l" defTabSz="1584930" rtl="0" eaLnBrk="1" latinLnBrk="0" hangingPunct="1">
        <a:defRPr sz="3120" kern="1200">
          <a:solidFill>
            <a:schemeClr val="tx1"/>
          </a:solidFill>
          <a:latin typeface="+mn-lt"/>
          <a:ea typeface="+mn-ea"/>
          <a:cs typeface="+mn-cs"/>
        </a:defRPr>
      </a:lvl5pPr>
      <a:lvl6pPr marL="3962324" algn="l" defTabSz="1584930" rtl="0" eaLnBrk="1" latinLnBrk="0" hangingPunct="1">
        <a:defRPr sz="3120" kern="1200">
          <a:solidFill>
            <a:schemeClr val="tx1"/>
          </a:solidFill>
          <a:latin typeface="+mn-lt"/>
          <a:ea typeface="+mn-ea"/>
          <a:cs typeface="+mn-cs"/>
        </a:defRPr>
      </a:lvl6pPr>
      <a:lvl7pPr marL="4754789" algn="l" defTabSz="1584930" rtl="0" eaLnBrk="1" latinLnBrk="0" hangingPunct="1">
        <a:defRPr sz="3120" kern="1200">
          <a:solidFill>
            <a:schemeClr val="tx1"/>
          </a:solidFill>
          <a:latin typeface="+mn-lt"/>
          <a:ea typeface="+mn-ea"/>
          <a:cs typeface="+mn-cs"/>
        </a:defRPr>
      </a:lvl7pPr>
      <a:lvl8pPr marL="5547253" algn="l" defTabSz="1584930" rtl="0" eaLnBrk="1" latinLnBrk="0" hangingPunct="1">
        <a:defRPr sz="3120" kern="1200">
          <a:solidFill>
            <a:schemeClr val="tx1"/>
          </a:solidFill>
          <a:latin typeface="+mn-lt"/>
          <a:ea typeface="+mn-ea"/>
          <a:cs typeface="+mn-cs"/>
        </a:defRPr>
      </a:lvl8pPr>
      <a:lvl9pPr marL="6339718" algn="l" defTabSz="1584930" rtl="0" eaLnBrk="1" latinLnBrk="0" hangingPunct="1">
        <a:defRPr sz="31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D5DA8E6-3494-B039-919F-B4667C8E6638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40E14B7-F2BC-8B16-BAE4-285D87DD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313B8-3138-C5D3-43FC-38992680D5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148536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RHP Lda</dc:creator>
  <cp:lastModifiedBy>Joana Filipa</cp:lastModifiedBy>
  <cp:revision>7</cp:revision>
  <cp:lastPrinted>2026-06-30T12:18:46Z</cp:lastPrinted>
  <dcterms:created xsi:type="dcterms:W3CDTF">2025-07-31T11:17:38Z</dcterms:created>
  <dcterms:modified xsi:type="dcterms:W3CDTF">2026-07-16T10:17:27Z</dcterms:modified>
</cp:coreProperties>
</file>